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Medium"/>
      <p:regular r:id="rId16"/>
    </p:embeddedFont>
    <p:embeddedFont>
      <p:font typeface="Sora Medium"/>
      <p:regular r:id="rId17"/>
    </p:embeddedFont>
    <p:embeddedFont>
      <p:font typeface="Noto Sans TC"/>
      <p:regular r:id="rId18"/>
    </p:embeddedFont>
    <p:embeddedFont>
      <p:font typeface="Noto Sans TC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Employee Performance Evaluation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 Bekbolotov Emir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76607"/>
            <a:ext cx="4919305" cy="3476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2379702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employee performance evaluations efficiently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714988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Create, Read, Update, Delete evaluations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Summary of total evaluations and average ratings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385560"/>
            <a:ext cx="340162" cy="4252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 data securely in file system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new evaluations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all evaluations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existing entries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Delete outdated records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Additional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summary reports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 data to evaluations.txt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Validate input to prevent errors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3240"/>
            <a:ext cx="5907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75648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Main.java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Application entry point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75648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502462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EvaluationManager.java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CRUD and reports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75648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Evaluation.java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model for an evaluation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FileUtils.java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5266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file saving/loading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evaluations.txt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5266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Persistent data storage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 Menu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 all system functions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 Evaluation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Input employee performance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Evaluations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List all records clearly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Report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Summarize key metrics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357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Prevent empty and invalid inputs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File-based storage for session continuity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Duplicate IDs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unique employee identifiers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Helper Methods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Modular validation and file handling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75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716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1417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7166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Achievements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1641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CRUD and report generation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716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29141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871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Outcomes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3620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 handling, modular design, error management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9241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666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24187"/>
            <a:ext cx="3099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146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Graphical User Interface (GUI)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017306" y="62990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authentication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5257"/>
            <a:ext cx="6234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 Requirements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43845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3104198"/>
            <a:ext cx="18145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Consistent Color Scheme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143845"/>
            <a:ext cx="250746" cy="2507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03464" y="310419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Readable Fonts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143845"/>
            <a:ext cx="250627" cy="2506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35579" y="310419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Relevant Visuals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87278"/>
            <a:ext cx="250627" cy="25062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71230" y="4847630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 Layout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793790" y="58114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concise text and visual harmony across slides.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Develop GUI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user interaction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 Database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data management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4866084"/>
            <a:ext cx="2844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 Security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roles and authentication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Gather Feedback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Iterate and improve system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2025-04-21T02:00:39Z</dcterms:created>
  <dcterms:modified xsi:type="dcterms:W3CDTF">2025-04-21T02:00:39Z</dcterms:modified>
</cp:coreProperties>
</file>